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79"/>
  </p:notesMasterIdLst>
  <p:sldIdLst>
    <p:sldId id="371" r:id="rId2"/>
    <p:sldId id="325" r:id="rId3"/>
    <p:sldId id="326" r:id="rId4"/>
    <p:sldId id="328" r:id="rId5"/>
    <p:sldId id="260" r:id="rId6"/>
    <p:sldId id="324" r:id="rId7"/>
    <p:sldId id="266" r:id="rId8"/>
    <p:sldId id="320" r:id="rId9"/>
    <p:sldId id="332" r:id="rId10"/>
    <p:sldId id="263" r:id="rId11"/>
    <p:sldId id="333" r:id="rId12"/>
    <p:sldId id="337" r:id="rId13"/>
    <p:sldId id="323" r:id="rId14"/>
    <p:sldId id="270" r:id="rId15"/>
    <p:sldId id="272" r:id="rId16"/>
    <p:sldId id="271" r:id="rId17"/>
    <p:sldId id="292" r:id="rId18"/>
    <p:sldId id="275" r:id="rId19"/>
    <p:sldId id="274" r:id="rId20"/>
    <p:sldId id="285" r:id="rId21"/>
    <p:sldId id="278" r:id="rId22"/>
    <p:sldId id="279" r:id="rId23"/>
    <p:sldId id="286" r:id="rId24"/>
    <p:sldId id="291" r:id="rId25"/>
    <p:sldId id="280" r:id="rId26"/>
    <p:sldId id="327" r:id="rId27"/>
    <p:sldId id="349" r:id="rId28"/>
    <p:sldId id="339" r:id="rId29"/>
    <p:sldId id="343" r:id="rId30"/>
    <p:sldId id="276" r:id="rId31"/>
    <p:sldId id="296" r:id="rId32"/>
    <p:sldId id="298" r:id="rId33"/>
    <p:sldId id="300" r:id="rId34"/>
    <p:sldId id="360" r:id="rId35"/>
    <p:sldId id="305" r:id="rId36"/>
    <p:sldId id="308" r:id="rId37"/>
    <p:sldId id="309" r:id="rId38"/>
    <p:sldId id="310" r:id="rId39"/>
    <p:sldId id="314" r:id="rId40"/>
    <p:sldId id="311" r:id="rId41"/>
    <p:sldId id="259" r:id="rId42"/>
    <p:sldId id="315" r:id="rId43"/>
    <p:sldId id="316" r:id="rId44"/>
    <p:sldId id="318" r:id="rId45"/>
    <p:sldId id="321" r:id="rId46"/>
    <p:sldId id="348" r:id="rId47"/>
    <p:sldId id="338" r:id="rId48"/>
    <p:sldId id="306" r:id="rId49"/>
    <p:sldId id="357" r:id="rId50"/>
    <p:sldId id="367" r:id="rId51"/>
    <p:sldId id="366" r:id="rId52"/>
    <p:sldId id="335" r:id="rId53"/>
    <p:sldId id="334" r:id="rId54"/>
    <p:sldId id="363" r:id="rId55"/>
    <p:sldId id="331" r:id="rId56"/>
    <p:sldId id="330" r:id="rId57"/>
    <p:sldId id="307" r:id="rId58"/>
    <p:sldId id="329" r:id="rId59"/>
    <p:sldId id="294" r:id="rId60"/>
    <p:sldId id="340" r:id="rId61"/>
    <p:sldId id="368" r:id="rId62"/>
    <p:sldId id="289" r:id="rId63"/>
    <p:sldId id="313" r:id="rId64"/>
    <p:sldId id="345" r:id="rId65"/>
    <p:sldId id="312" r:id="rId66"/>
    <p:sldId id="359" r:id="rId67"/>
    <p:sldId id="361" r:id="rId68"/>
    <p:sldId id="317" r:id="rId69"/>
    <p:sldId id="351" r:id="rId70"/>
    <p:sldId id="322" r:id="rId71"/>
    <p:sldId id="365" r:id="rId72"/>
    <p:sldId id="352" r:id="rId73"/>
    <p:sldId id="353" r:id="rId74"/>
    <p:sldId id="355" r:id="rId75"/>
    <p:sldId id="356" r:id="rId76"/>
    <p:sldId id="369" r:id="rId77"/>
    <p:sldId id="370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675" autoAdjust="0"/>
  </p:normalViewPr>
  <p:slideViewPr>
    <p:cSldViewPr snapToGrid="0" snapToObjects="1">
      <p:cViewPr varScale="1">
        <p:scale>
          <a:sx n="87" d="100"/>
          <a:sy n="87" d="100"/>
        </p:scale>
        <p:origin x="6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9753F-D3E6-4A4E-B5FF-5B814BDA0CA5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1D182-65EE-4F1A-BF9C-FEEA68652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56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1D182-65EE-4F1A-BF9C-FEEA68652E7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9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10/13/2017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10/13/2017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10/13/2017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49" y="2772461"/>
            <a:ext cx="7220102" cy="319674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Sun Salutation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341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wndo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27" r="-15227"/>
          <a:stretch>
            <a:fillRect/>
          </a:stretch>
        </p:blipFill>
        <p:spPr>
          <a:xfrm>
            <a:off x="1061231" y="2917400"/>
            <a:ext cx="6762008" cy="314964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Downward Facing Dog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709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9" y="3714750"/>
            <a:ext cx="2857500" cy="1600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230" y="3601551"/>
            <a:ext cx="2891790" cy="155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83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090" y="2400300"/>
            <a:ext cx="5166360" cy="355473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47755"/>
            <a:ext cx="8229600" cy="1252728"/>
          </a:xfrm>
        </p:spPr>
        <p:txBody>
          <a:bodyPr/>
          <a:lstStyle/>
          <a:p>
            <a:r>
              <a:rPr lang="en-US" dirty="0" smtClean="0"/>
              <a:t>Happy Baby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948940" y="740664"/>
            <a:ext cx="3246120" cy="594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73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plow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8" y="1693570"/>
            <a:ext cx="8241482" cy="5183689"/>
          </a:xfrm>
        </p:spPr>
      </p:pic>
    </p:spTree>
    <p:extLst>
      <p:ext uri="{BB962C8B-B14F-4D97-AF65-F5344CB8AC3E}">
        <p14:creationId xmlns:p14="http://schemas.microsoft.com/office/powerpoint/2010/main" val="43822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airPos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80" r="-18380"/>
          <a:stretch>
            <a:fillRect/>
          </a:stretch>
        </p:blipFill>
        <p:spPr>
          <a:xfrm>
            <a:off x="-208705" y="1627503"/>
            <a:ext cx="9352705" cy="435635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45643"/>
            <a:ext cx="8229600" cy="1252728"/>
          </a:xfrm>
        </p:spPr>
        <p:txBody>
          <a:bodyPr/>
          <a:lstStyle/>
          <a:p>
            <a:r>
              <a:rPr lang="en-US" dirty="0" smtClean="0"/>
              <a:t>Chair 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683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iangl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284" r="-100284"/>
          <a:stretch>
            <a:fillRect/>
          </a:stretch>
        </p:blipFill>
        <p:spPr>
          <a:xfrm>
            <a:off x="342384" y="2539875"/>
            <a:ext cx="8801616" cy="409966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63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xtSideAngl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95" r="-35195"/>
          <a:stretch>
            <a:fillRect/>
          </a:stretch>
        </p:blipFill>
        <p:spPr>
          <a:xfrm>
            <a:off x="872067" y="2878116"/>
            <a:ext cx="7408333" cy="345069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Side Angle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717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verseWarrio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34" r="-21434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Warrior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58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arriorO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161" r="-81161"/>
          <a:stretch>
            <a:fillRect/>
          </a:stretch>
        </p:blipFill>
        <p:spPr>
          <a:xfrm>
            <a:off x="-749587" y="1850866"/>
            <a:ext cx="10751470" cy="500713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Warrior One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38" y="1850865"/>
            <a:ext cx="676656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14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rwardFol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921" r="-55921"/>
          <a:stretch>
            <a:fillRect/>
          </a:stretch>
        </p:blipFill>
        <p:spPr>
          <a:xfrm>
            <a:off x="223509" y="2553385"/>
            <a:ext cx="8598582" cy="400509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Forward Fold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07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 salutation 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65" y="2028596"/>
            <a:ext cx="6886469" cy="4878324"/>
          </a:xfrm>
        </p:spPr>
      </p:pic>
      <p:sp>
        <p:nvSpPr>
          <p:cNvPr id="2" name="Rectangle 1"/>
          <p:cNvSpPr/>
          <p:nvPr/>
        </p:nvSpPr>
        <p:spPr>
          <a:xfrm>
            <a:off x="1175657" y="2013966"/>
            <a:ext cx="1615044" cy="133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8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alfmoonbalanc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90" r="-2319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 Moon Balance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240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Warrior Three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316" y="2003728"/>
            <a:ext cx="5017274" cy="426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98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rescen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75" r="-2667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Crescent 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94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LeggeDo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34" r="-21434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8318"/>
            <a:ext cx="8229600" cy="1252728"/>
          </a:xfrm>
        </p:spPr>
        <p:txBody>
          <a:bodyPr/>
          <a:lstStyle/>
          <a:p>
            <a:r>
              <a:rPr lang="en-US" dirty="0" smtClean="0"/>
              <a:t>Extended leg downward dog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139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ndingBow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86" r="-20786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437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kramTr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930" y="2752308"/>
            <a:ext cx="5196646" cy="3238755"/>
          </a:xfrm>
          <a:prstGeom prst="rect">
            <a:avLst/>
          </a:prstGeom>
        </p:spPr>
      </p:pic>
      <p:pic>
        <p:nvPicPr>
          <p:cNvPr id="4" name="Content Placeholder 3" descr="Tre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77" r="-20277"/>
          <a:stretch>
            <a:fillRect/>
          </a:stretch>
        </p:blipFill>
        <p:spPr>
          <a:xfrm>
            <a:off x="-479096" y="2887407"/>
            <a:ext cx="6452232" cy="300535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17780"/>
            <a:ext cx="8229600" cy="1252728"/>
          </a:xfrm>
        </p:spPr>
        <p:txBody>
          <a:bodyPr/>
          <a:lstStyle/>
          <a:p>
            <a:r>
              <a:rPr lang="en-US" dirty="0" smtClean="0"/>
              <a:t>Oak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830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13" y="2674938"/>
            <a:ext cx="6135511" cy="34512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Dolphin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955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Goddess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899" y="2505074"/>
            <a:ext cx="4529082" cy="316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14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2423160"/>
            <a:ext cx="4046220" cy="358902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Puppy dog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50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51" y="2890273"/>
            <a:ext cx="3267434" cy="370102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Seated half-fish or lord of the fishes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 t="13524" r="11887" b="13115"/>
          <a:stretch/>
        </p:blipFill>
        <p:spPr>
          <a:xfrm>
            <a:off x="4138332" y="3016250"/>
            <a:ext cx="4548468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2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43" y="1660550"/>
            <a:ext cx="6318047" cy="499171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 salutation B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31443" y="1591056"/>
            <a:ext cx="1551440" cy="243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2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arrior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753" r="-47753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Warrior Two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81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yrami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16" r="-8616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Pyramid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48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ideFwdFol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6" b="-716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Wide-legged forward fold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06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volvedTriangl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13" r="-10113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Revolved Triangle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401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79" y="2903456"/>
            <a:ext cx="6042581" cy="361989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cobra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602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ndlestic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18" r="-17518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Candlestick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641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Revolved chair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2" t="28163" r="-34262" b="-2842"/>
          <a:stretch/>
        </p:blipFill>
        <p:spPr>
          <a:xfrm>
            <a:off x="2891483" y="1591056"/>
            <a:ext cx="5355303" cy="519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059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755"/>
            <a:ext cx="8229600" cy="1252728"/>
          </a:xfrm>
        </p:spPr>
        <p:txBody>
          <a:bodyPr/>
          <a:lstStyle/>
          <a:p>
            <a:r>
              <a:rPr lang="en-US" dirty="0" smtClean="0"/>
              <a:t>Standing toe balance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46" y="2087087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630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Child’s pose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460" y="1875261"/>
            <a:ext cx="6679084" cy="443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026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pigeon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4" y="1591056"/>
            <a:ext cx="7713117" cy="474653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609456" y="526355"/>
            <a:ext cx="4397339" cy="7538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14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" y="1954530"/>
            <a:ext cx="6846570" cy="435483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Moon Salutation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0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Seated forward fold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35" y="1822620"/>
            <a:ext cx="4712497" cy="471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822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eated_head2kne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" b="695"/>
          <a:stretch>
            <a:fillRect/>
          </a:stretch>
        </p:blipFill>
        <p:spPr>
          <a:xfrm>
            <a:off x="1655742" y="3247137"/>
            <a:ext cx="6181007" cy="28790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Seated Head to Knee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4656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Bow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308" y="1347401"/>
            <a:ext cx="5510599" cy="525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99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86" y="1732391"/>
            <a:ext cx="6907427" cy="425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568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Reclining twist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38"/>
          <a:stretch/>
        </p:blipFill>
        <p:spPr>
          <a:xfrm>
            <a:off x="584568" y="2977523"/>
            <a:ext cx="7625296" cy="292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131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Crescent lunge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521" y="1591055"/>
            <a:ext cx="6629986" cy="441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91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Threading needle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4" y="2524124"/>
            <a:ext cx="4644190" cy="268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959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30" y="2526030"/>
            <a:ext cx="5440680" cy="31432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Corpse or </a:t>
            </a:r>
            <a:r>
              <a:rPr lang="en-US" dirty="0" err="1" smtClean="0"/>
              <a:t>savasana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6839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 pose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211" y="1736124"/>
            <a:ext cx="3535577" cy="471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333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378" y="1961148"/>
            <a:ext cx="4018547" cy="472841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Warrior 1 interlaced fold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285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inal_balanc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34" r="-21434"/>
          <a:stretch>
            <a:fillRect/>
          </a:stretch>
        </p:blipFill>
        <p:spPr>
          <a:xfrm>
            <a:off x="872067" y="2738442"/>
            <a:ext cx="7728442" cy="359979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birdog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2539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244" y="2999232"/>
            <a:ext cx="5040173" cy="281635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Boat twist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581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67" y="1842053"/>
            <a:ext cx="4630522" cy="461589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Pyramid twist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45062" y="775839"/>
            <a:ext cx="353324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997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" y="2091690"/>
            <a:ext cx="5977890" cy="44005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Forearm plank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0" y="1585912"/>
            <a:ext cx="6457949" cy="490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590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2034540"/>
            <a:ext cx="4434840" cy="435483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Plank or high plank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377440" y="483775"/>
            <a:ext cx="4434840" cy="159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0" y="1810569"/>
            <a:ext cx="5440679" cy="44754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97050" y="1283876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534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617" y="2622463"/>
            <a:ext cx="4128655" cy="342669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Goddess twist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43200" y="581383"/>
            <a:ext cx="3731491" cy="215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738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591056"/>
            <a:ext cx="5326380" cy="515493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Plank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307384" y="562357"/>
            <a:ext cx="2731770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591057"/>
            <a:ext cx="5554979" cy="515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57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30" y="2194560"/>
            <a:ext cx="6480810" cy="466344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8318"/>
            <a:ext cx="8229600" cy="1252728"/>
          </a:xfrm>
        </p:spPr>
        <p:txBody>
          <a:bodyPr/>
          <a:lstStyle/>
          <a:p>
            <a:r>
              <a:rPr lang="en-US" dirty="0" smtClean="0"/>
              <a:t>Double Pigeon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859720" y="558927"/>
            <a:ext cx="3760470" cy="77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832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Warrior one interlaced fold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492" y="2026120"/>
            <a:ext cx="6549016" cy="435807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 flipH="1">
            <a:off x="1204781" y="652229"/>
            <a:ext cx="6880737" cy="71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569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16718"/>
            <a:ext cx="8267860" cy="356978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Revolved Half Moon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962230" y="745236"/>
            <a:ext cx="5257800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804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clinedPla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092" r="-43092"/>
          <a:stretch>
            <a:fillRect/>
          </a:stretch>
        </p:blipFill>
        <p:spPr>
          <a:xfrm>
            <a:off x="175652" y="1945437"/>
            <a:ext cx="8077725" cy="401860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Table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531096" y="507492"/>
            <a:ext cx="4081807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3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327" y="2852640"/>
            <a:ext cx="5945106" cy="3200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Upward facing dog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4316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70" y="2674620"/>
            <a:ext cx="4640579" cy="322325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 Dog at wall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560320" y="649224"/>
            <a:ext cx="4023360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738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63" y="2426221"/>
            <a:ext cx="3451225" cy="34512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Teeter-totter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139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me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345" r="-5734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V="1">
            <a:off x="3468988" y="338329"/>
            <a:ext cx="2752627" cy="318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542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Seated Twist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38" y="1598371"/>
            <a:ext cx="7120924" cy="470745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39530" y="670411"/>
            <a:ext cx="3739794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61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6" y="2801723"/>
            <a:ext cx="4901183" cy="311627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thing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3215943" y="453542"/>
            <a:ext cx="2885847" cy="114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466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Revolved head to knee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11" y="1908174"/>
            <a:ext cx="6156239" cy="459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857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19" y="2488676"/>
            <a:ext cx="4166647" cy="375186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 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5193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567" y="1960775"/>
            <a:ext cx="4119513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Crescent twist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813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Lying twist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79" y="1965753"/>
            <a:ext cx="6678956" cy="44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698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boat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11" y="2628899"/>
            <a:ext cx="4523873" cy="288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7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aturanga-goo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9" b="11299"/>
          <a:stretch>
            <a:fillRect/>
          </a:stretch>
        </p:blipFill>
        <p:spPr>
          <a:xfrm>
            <a:off x="1263906" y="2936742"/>
            <a:ext cx="6586356" cy="306783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Chaturanga</a:t>
            </a:r>
            <a:r>
              <a:rPr lang="en-US" dirty="0" smtClean="0"/>
              <a:t> or low plank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2778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Sage forward bend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04" y="1331208"/>
            <a:ext cx="7671038" cy="511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852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Oak twist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74" y="2238451"/>
            <a:ext cx="4842662" cy="37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025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Dragon (crocodile)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77" y="2714624"/>
            <a:ext cx="5995446" cy="267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047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table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74" y="2165684"/>
            <a:ext cx="4824663" cy="29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36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579" y="2141621"/>
            <a:ext cx="5257800" cy="352525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Seated twist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719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75152" y="2674938"/>
            <a:ext cx="4601633" cy="34512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 </a:t>
            </a:r>
            <a:r>
              <a:rPr lang="en-US" dirty="0" err="1" smtClean="0"/>
              <a:t>downdog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3219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331" y="623888"/>
            <a:ext cx="5843587" cy="5843587"/>
          </a:xfrm>
        </p:spPr>
      </p:pic>
    </p:spTree>
    <p:extLst>
      <p:ext uri="{BB962C8B-B14F-4D97-AF65-F5344CB8AC3E}">
        <p14:creationId xmlns:p14="http://schemas.microsoft.com/office/powerpoint/2010/main" val="347703039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350" y="1683835"/>
            <a:ext cx="6293299" cy="430851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 angle 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28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62" y="61017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Bound angle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19" y="1590675"/>
            <a:ext cx="4856205" cy="485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49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723" y="2189074"/>
            <a:ext cx="4274820" cy="328041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325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1150</TotalTime>
  <Words>173</Words>
  <Application>Microsoft Office PowerPoint</Application>
  <PresentationFormat>On-screen Show (4:3)</PresentationFormat>
  <Paragraphs>77</Paragraphs>
  <Slides>77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1" baseType="lpstr">
      <vt:lpstr>Calibri</vt:lpstr>
      <vt:lpstr>Candara</vt:lpstr>
      <vt:lpstr>Symbol</vt:lpstr>
      <vt:lpstr>Waveform</vt:lpstr>
      <vt:lpstr>Classic Sun Salutation</vt:lpstr>
      <vt:lpstr>Sun salutation A</vt:lpstr>
      <vt:lpstr>Sun salutation B</vt:lpstr>
      <vt:lpstr>Moon Salutation</vt:lpstr>
      <vt:lpstr>birdog</vt:lpstr>
      <vt:lpstr>Upward facing dog</vt:lpstr>
      <vt:lpstr>Chaturanga or low plank</vt:lpstr>
      <vt:lpstr>Bound angle </vt:lpstr>
      <vt:lpstr>Locust</vt:lpstr>
      <vt:lpstr>Downward Facing Dog</vt:lpstr>
      <vt:lpstr>Boat</vt:lpstr>
      <vt:lpstr>Happy Baby</vt:lpstr>
      <vt:lpstr>plow</vt:lpstr>
      <vt:lpstr>Chair Pose</vt:lpstr>
      <vt:lpstr>Triangle</vt:lpstr>
      <vt:lpstr>Extended Side Angle</vt:lpstr>
      <vt:lpstr>Reverse Warrior</vt:lpstr>
      <vt:lpstr>Warrior One</vt:lpstr>
      <vt:lpstr>Standing Forward Fold</vt:lpstr>
      <vt:lpstr>Half Moon Balance </vt:lpstr>
      <vt:lpstr>Warrior Three</vt:lpstr>
      <vt:lpstr>Crescent Pose</vt:lpstr>
      <vt:lpstr>Extended leg downward dog</vt:lpstr>
      <vt:lpstr>Dancer</vt:lpstr>
      <vt:lpstr>Oak</vt:lpstr>
      <vt:lpstr>Dolphin</vt:lpstr>
      <vt:lpstr>Goddess </vt:lpstr>
      <vt:lpstr>Puppy dog</vt:lpstr>
      <vt:lpstr>Seated half-fish or lord of the fishes</vt:lpstr>
      <vt:lpstr> Warrior Two</vt:lpstr>
      <vt:lpstr>Pyramid </vt:lpstr>
      <vt:lpstr>Wide-legged forward fold</vt:lpstr>
      <vt:lpstr>Revolved Triangle </vt:lpstr>
      <vt:lpstr>cobra</vt:lpstr>
      <vt:lpstr>Candlestick</vt:lpstr>
      <vt:lpstr>Revolved chair</vt:lpstr>
      <vt:lpstr>Standing toe balance</vt:lpstr>
      <vt:lpstr>Child’s pose</vt:lpstr>
      <vt:lpstr>Single pigeon</vt:lpstr>
      <vt:lpstr>Seated forward fold</vt:lpstr>
      <vt:lpstr>Seated Head to Knee</vt:lpstr>
      <vt:lpstr>Bow </vt:lpstr>
      <vt:lpstr>Bridge</vt:lpstr>
      <vt:lpstr>Reclining twist</vt:lpstr>
      <vt:lpstr>Crescent lunge</vt:lpstr>
      <vt:lpstr>Threading needle</vt:lpstr>
      <vt:lpstr>Corpse or savasana</vt:lpstr>
      <vt:lpstr>Gate pose</vt:lpstr>
      <vt:lpstr>Warrior 1 interlaced fold</vt:lpstr>
      <vt:lpstr>Boat twist</vt:lpstr>
      <vt:lpstr>Pyramid twist</vt:lpstr>
      <vt:lpstr>Forearm plank</vt:lpstr>
      <vt:lpstr>Plank or high plank</vt:lpstr>
      <vt:lpstr>Goddess twist</vt:lpstr>
      <vt:lpstr>Side Plank</vt:lpstr>
      <vt:lpstr>Double Pigeon</vt:lpstr>
      <vt:lpstr>Warrior one interlaced fold</vt:lpstr>
      <vt:lpstr>Revolved Half Moon</vt:lpstr>
      <vt:lpstr>Reverse Table</vt:lpstr>
      <vt:lpstr>Half Dog at wall</vt:lpstr>
      <vt:lpstr>Teeter-totter</vt:lpstr>
      <vt:lpstr>Camel</vt:lpstr>
      <vt:lpstr>Seated Twist</vt:lpstr>
      <vt:lpstr>Wild thing</vt:lpstr>
      <vt:lpstr>Revolved head to knee</vt:lpstr>
      <vt:lpstr>Fish pose</vt:lpstr>
      <vt:lpstr>Crescent twist</vt:lpstr>
      <vt:lpstr>Lying twist</vt:lpstr>
      <vt:lpstr>Low boat</vt:lpstr>
      <vt:lpstr>Sage forward bend</vt:lpstr>
      <vt:lpstr>Oak twist</vt:lpstr>
      <vt:lpstr>Dragon (crocodile)</vt:lpstr>
      <vt:lpstr>Reverse table</vt:lpstr>
      <vt:lpstr>Seated twist</vt:lpstr>
      <vt:lpstr>Triple downdog</vt:lpstr>
      <vt:lpstr>PowerPoint Presentation</vt:lpstr>
      <vt:lpstr>8 angle pose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YOGA POSES for JHS</dc:title>
  <dc:creator>Carol Barnes</dc:creator>
  <cp:lastModifiedBy>Rhonda Hodgins</cp:lastModifiedBy>
  <cp:revision>122</cp:revision>
  <dcterms:created xsi:type="dcterms:W3CDTF">2016-03-20T23:29:58Z</dcterms:created>
  <dcterms:modified xsi:type="dcterms:W3CDTF">2017-10-13T17:32:54Z</dcterms:modified>
</cp:coreProperties>
</file>